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7" r:id="rId3"/>
    <p:sldId id="296" r:id="rId4"/>
    <p:sldId id="299" r:id="rId5"/>
    <p:sldId id="298" r:id="rId6"/>
    <p:sldId id="267" r:id="rId7"/>
    <p:sldId id="300" r:id="rId8"/>
    <p:sldId id="309" r:id="rId9"/>
    <p:sldId id="312" r:id="rId10"/>
    <p:sldId id="313" r:id="rId11"/>
    <p:sldId id="314" r:id="rId12"/>
    <p:sldId id="319" r:id="rId13"/>
    <p:sldId id="305" r:id="rId14"/>
    <p:sldId id="315" r:id="rId15"/>
    <p:sldId id="316" r:id="rId16"/>
    <p:sldId id="317" r:id="rId17"/>
    <p:sldId id="306" r:id="rId18"/>
    <p:sldId id="318" r:id="rId19"/>
    <p:sldId id="320" r:id="rId20"/>
    <p:sldId id="272" r:id="rId21"/>
    <p:sldId id="321" r:id="rId22"/>
    <p:sldId id="26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B249"/>
    <a:srgbClr val="755007"/>
    <a:srgbClr val="3B4C3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 autoAdjust="0"/>
  </p:normalViewPr>
  <p:slideViewPr>
    <p:cSldViewPr snapToGrid="0">
      <p:cViewPr>
        <p:scale>
          <a:sx n="125" d="100"/>
          <a:sy n="125" d="100"/>
        </p:scale>
        <p:origin x="119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43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7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6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75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19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01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68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46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77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43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328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209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3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36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53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66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80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7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前端網頁設計報告</a:t>
            </a:r>
            <a:endParaRPr dirty="0">
              <a:solidFill>
                <a:schemeClr val="accent5">
                  <a:lumMod val="50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3" name="Google Shape;93;p17"/>
          <p:cNvSpPr txBox="1">
            <a:spLocks/>
          </p:cNvSpPr>
          <p:nvPr/>
        </p:nvSpPr>
        <p:spPr>
          <a:xfrm>
            <a:off x="4572000" y="4225175"/>
            <a:ext cx="1990725" cy="4667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zh-TW" altLang="en-US" sz="1800" dirty="0">
                <a:solidFill>
                  <a:schemeClr val="accent5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報告者：許芸禎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620F07-CE52-4B41-BB29-F688E935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3744" y="1096996"/>
            <a:ext cx="3136780" cy="33699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B5C177-E1A5-4851-833D-8F2A5543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7849" y="1536029"/>
            <a:ext cx="3136780" cy="258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個人頁面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商品資訊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3E0979-4944-4FCD-885B-BD7609FBE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6637" y="636844"/>
            <a:ext cx="2707992" cy="354525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0A684BF-FA37-465E-8597-91354CC20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32532" y="156547"/>
            <a:ext cx="2707992" cy="57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739816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問題回報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FB5B15-CD06-46A9-AFF0-0DA4FE45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70005"/>
            <a:ext cx="4933913" cy="46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1274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畫面構想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會員後台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844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1218684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個人頁面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B4F762-2A99-48E1-A95B-378009BB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088" y="71904"/>
            <a:ext cx="3817375" cy="49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1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商品列表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新增商品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80D2F98-9DFB-4AFF-AACB-A92569641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32532" y="660052"/>
            <a:ext cx="3011903" cy="38942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67F45FF-E6D4-42F0-B44E-E4DEF29AAD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05552" y="635596"/>
            <a:ext cx="3011902" cy="39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9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委託記錄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評價紀錄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8E653ED-8EE4-4014-8B0C-930947C1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0085" y="938155"/>
            <a:ext cx="3770973" cy="34388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F46737B-00F7-494B-AC25-8192FD71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943" y="938155"/>
            <a:ext cx="3770973" cy="34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0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1274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畫面構想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管理者後台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40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3893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會員列表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184651" y="406996"/>
            <a:ext cx="1284328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上架商品管理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F46C18-8962-46D2-8E8C-69F64056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41" y="709554"/>
            <a:ext cx="3611710" cy="319887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C5C9E1-229D-4100-BDF3-CF76FA3AB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386" y="709555"/>
            <a:ext cx="3665716" cy="40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4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1274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LOGO</a:t>
            </a:r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草稿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網站顏色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136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</a:t>
            </a:fld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7" name="Google Shape;114;p20"/>
          <p:cNvGrpSpPr/>
          <p:nvPr/>
        </p:nvGrpSpPr>
        <p:grpSpPr>
          <a:xfrm>
            <a:off x="1624101" y="2833919"/>
            <a:ext cx="1722365" cy="1722348"/>
            <a:chOff x="6643075" y="3664250"/>
            <a:chExt cx="407950" cy="407975"/>
          </a:xfrm>
        </p:grpSpPr>
        <p:sp>
          <p:nvSpPr>
            <p:cNvPr id="8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9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sp>
        <p:nvSpPr>
          <p:cNvPr id="15" name="Google Shape;122;p20"/>
          <p:cNvSpPr/>
          <p:nvPr/>
        </p:nvSpPr>
        <p:spPr>
          <a:xfrm>
            <a:off x="1381660" y="3097891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6" name="Google Shape;123;p20"/>
          <p:cNvSpPr/>
          <p:nvPr/>
        </p:nvSpPr>
        <p:spPr>
          <a:xfrm rot="7555283">
            <a:off x="944407" y="2660866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Google Shape;124;p20"/>
          <p:cNvSpPr/>
          <p:nvPr/>
        </p:nvSpPr>
        <p:spPr>
          <a:xfrm>
            <a:off x="442597" y="2576032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Google Shape;125;p20"/>
          <p:cNvSpPr/>
          <p:nvPr/>
        </p:nvSpPr>
        <p:spPr>
          <a:xfrm rot="1279958">
            <a:off x="1613594" y="1430511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0" name="Google Shape;237;p30"/>
          <p:cNvSpPr/>
          <p:nvPr/>
        </p:nvSpPr>
        <p:spPr>
          <a:xfrm>
            <a:off x="6831211" y="3013619"/>
            <a:ext cx="1970958" cy="1391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1" name="Google Shape;247;p30"/>
          <p:cNvSpPr/>
          <p:nvPr/>
        </p:nvSpPr>
        <p:spPr>
          <a:xfrm>
            <a:off x="2889295" y="3013619"/>
            <a:ext cx="1970958" cy="1391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2" name="Google Shape;248;p30"/>
          <p:cNvGrpSpPr/>
          <p:nvPr/>
        </p:nvGrpSpPr>
        <p:grpSpPr>
          <a:xfrm>
            <a:off x="3064695" y="2015879"/>
            <a:ext cx="1620158" cy="997740"/>
            <a:chOff x="367146" y="2214150"/>
            <a:chExt cx="1130673" cy="997740"/>
          </a:xfrm>
        </p:grpSpPr>
        <p:cxnSp>
          <p:nvCxnSpPr>
            <p:cNvPr id="23" name="Google Shape;250;p30"/>
            <p:cNvCxnSpPr/>
            <p:nvPr/>
          </p:nvCxnSpPr>
          <p:spPr>
            <a:xfrm>
              <a:off x="927225" y="2852490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4" name="Google Shape;251;p30"/>
            <p:cNvSpPr txBox="1"/>
            <p:nvPr/>
          </p:nvSpPr>
          <p:spPr>
            <a:xfrm>
              <a:off x="367146" y="2214150"/>
              <a:ext cx="1130673" cy="42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1" algn="ctr"/>
              <a:r>
                <a:rPr lang="zh-TW" altLang="en-US" sz="1600" spc="300" dirty="0">
                  <a:solidFill>
                    <a:schemeClr val="bg1">
                      <a:lumMod val="5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主題概念</a:t>
              </a:r>
              <a:endParaRPr lang="en-US" altLang="zh-TW" sz="1600" spc="3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sp>
        <p:nvSpPr>
          <p:cNvPr id="25" name="Google Shape;252;p30"/>
          <p:cNvSpPr/>
          <p:nvPr/>
        </p:nvSpPr>
        <p:spPr>
          <a:xfrm>
            <a:off x="4860253" y="3013619"/>
            <a:ext cx="1970958" cy="139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6" name="Google Shape;248;p30"/>
          <p:cNvGrpSpPr/>
          <p:nvPr/>
        </p:nvGrpSpPr>
        <p:grpSpPr>
          <a:xfrm>
            <a:off x="5009838" y="2015879"/>
            <a:ext cx="1620158" cy="997740"/>
            <a:chOff x="358949" y="2214150"/>
            <a:chExt cx="1130673" cy="997740"/>
          </a:xfrm>
        </p:grpSpPr>
        <p:cxnSp>
          <p:nvCxnSpPr>
            <p:cNvPr id="27" name="Google Shape;250;p30"/>
            <p:cNvCxnSpPr/>
            <p:nvPr/>
          </p:nvCxnSpPr>
          <p:spPr>
            <a:xfrm>
              <a:off x="927225" y="2852490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28" name="Google Shape;251;p30"/>
            <p:cNvSpPr txBox="1"/>
            <p:nvPr/>
          </p:nvSpPr>
          <p:spPr>
            <a:xfrm>
              <a:off x="358949" y="2214150"/>
              <a:ext cx="1130673" cy="42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1" algn="ctr"/>
              <a:r>
                <a:rPr lang="zh-TW" altLang="en-US" sz="1600" spc="300" dirty="0">
                  <a:solidFill>
                    <a:schemeClr val="accent1">
                      <a:lumMod val="5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網站架構</a:t>
              </a:r>
              <a:endParaRPr lang="en-US" altLang="zh-TW" sz="1600" spc="300" dirty="0">
                <a:solidFill>
                  <a:schemeClr val="accent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grpSp>
        <p:nvGrpSpPr>
          <p:cNvPr id="29" name="Google Shape;248;p30"/>
          <p:cNvGrpSpPr/>
          <p:nvPr/>
        </p:nvGrpSpPr>
        <p:grpSpPr>
          <a:xfrm>
            <a:off x="7006611" y="2015879"/>
            <a:ext cx="1620158" cy="997740"/>
            <a:chOff x="367868" y="2214150"/>
            <a:chExt cx="1130673" cy="997740"/>
          </a:xfrm>
        </p:grpSpPr>
        <p:cxnSp>
          <p:nvCxnSpPr>
            <p:cNvPr id="30" name="Google Shape;250;p30"/>
            <p:cNvCxnSpPr/>
            <p:nvPr/>
          </p:nvCxnSpPr>
          <p:spPr>
            <a:xfrm>
              <a:off x="927225" y="2852490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sm" len="sm"/>
              <a:tailEnd type="none" w="sm" len="sm"/>
            </a:ln>
          </p:spPr>
        </p:cxnSp>
        <p:sp>
          <p:nvSpPr>
            <p:cNvPr id="31" name="Google Shape;251;p30"/>
            <p:cNvSpPr txBox="1"/>
            <p:nvPr/>
          </p:nvSpPr>
          <p:spPr>
            <a:xfrm>
              <a:off x="367868" y="2214150"/>
              <a:ext cx="1130673" cy="423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1" algn="ctr"/>
              <a:r>
                <a:rPr lang="zh-TW" altLang="en-US" sz="1600" spc="300" dirty="0">
                  <a:solidFill>
                    <a:schemeClr val="accent6">
                      <a:lumMod val="5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畫面構想</a:t>
              </a:r>
              <a:endParaRPr lang="en-US" altLang="zh-TW" sz="1600" spc="300" dirty="0">
                <a:solidFill>
                  <a:schemeClr val="accent6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  <p:sp>
        <p:nvSpPr>
          <p:cNvPr id="32" name="Google Shape;162;p25"/>
          <p:cNvSpPr txBox="1">
            <a:spLocks/>
          </p:cNvSpPr>
          <p:nvPr/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6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360779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66AAEBC-1B04-4E81-9965-B1C10688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975750"/>
            <a:ext cx="5543550" cy="3753626"/>
          </a:xfrm>
          <a:prstGeom prst="rect">
            <a:avLst/>
          </a:prstGeom>
        </p:spPr>
      </p:pic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Google Shape;162;p25"/>
          <p:cNvSpPr txBox="1">
            <a:spLocks/>
          </p:cNvSpPr>
          <p:nvPr/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LOGO</a:t>
            </a:r>
            <a:r>
              <a:rPr lang="zh-TW" altLang="en-US" sz="26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草稿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EFB4E983-D6B5-40E3-A147-7614AEB66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327" y="2502877"/>
            <a:ext cx="3016548" cy="22264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162;p25"/>
          <p:cNvSpPr txBox="1">
            <a:spLocks/>
          </p:cNvSpPr>
          <p:nvPr/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6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網站色彩</a:t>
            </a: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1C785BFB-6D4A-4533-98E1-0E55792CF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9154" y="1295400"/>
            <a:ext cx="811171" cy="2905126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61DEB51D-551D-428F-BA9F-DC77BD217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5815" y="1295402"/>
            <a:ext cx="811171" cy="2905124"/>
          </a:xfrm>
          <a:prstGeom prst="rect">
            <a:avLst/>
          </a:prstGeom>
        </p:spPr>
      </p:pic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DFBC4003-9C5C-439A-8A52-B8229C96BE63}"/>
              </a:ext>
            </a:extLst>
          </p:cNvPr>
          <p:cNvSpPr txBox="1">
            <a:spLocks/>
          </p:cNvSpPr>
          <p:nvPr/>
        </p:nvSpPr>
        <p:spPr>
          <a:xfrm>
            <a:off x="2731434" y="1423147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R</a:t>
            </a:r>
            <a:r>
              <a:rPr lang="zh-TW" altLang="en-US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226</a:t>
            </a:r>
            <a:endParaRPr lang="zh-TW" altLang="en-US" sz="1200" b="0" dirty="0">
              <a:solidFill>
                <a:srgbClr val="E2B2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Google Shape;162;p25">
            <a:extLst>
              <a:ext uri="{FF2B5EF4-FFF2-40B4-BE49-F238E27FC236}">
                <a16:creationId xmlns:a16="http://schemas.microsoft.com/office/drawing/2014/main" id="{EEEEFDD3-0327-4696-A1F4-BE13D6832FBB}"/>
              </a:ext>
            </a:extLst>
          </p:cNvPr>
          <p:cNvSpPr txBox="1">
            <a:spLocks/>
          </p:cNvSpPr>
          <p:nvPr/>
        </p:nvSpPr>
        <p:spPr>
          <a:xfrm>
            <a:off x="2731434" y="1756663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G</a:t>
            </a:r>
            <a:r>
              <a:rPr lang="zh-TW" altLang="en-US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178</a:t>
            </a:r>
            <a:endParaRPr lang="zh-TW" altLang="en-US" sz="1200" b="0" dirty="0">
              <a:solidFill>
                <a:srgbClr val="E2B2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Google Shape;162;p25">
            <a:extLst>
              <a:ext uri="{FF2B5EF4-FFF2-40B4-BE49-F238E27FC236}">
                <a16:creationId xmlns:a16="http://schemas.microsoft.com/office/drawing/2014/main" id="{1A856134-47E5-4378-88FF-58728C3F6138}"/>
              </a:ext>
            </a:extLst>
          </p:cNvPr>
          <p:cNvSpPr txBox="1">
            <a:spLocks/>
          </p:cNvSpPr>
          <p:nvPr/>
        </p:nvSpPr>
        <p:spPr>
          <a:xfrm>
            <a:off x="2731434" y="2090180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</a:t>
            </a:r>
            <a:r>
              <a:rPr lang="zh-TW" altLang="en-US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2B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73</a:t>
            </a:r>
            <a:endParaRPr lang="zh-TW" altLang="en-US" sz="1200" b="0" dirty="0">
              <a:solidFill>
                <a:srgbClr val="E2B2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9" name="Google Shape;162;p25">
            <a:extLst>
              <a:ext uri="{FF2B5EF4-FFF2-40B4-BE49-F238E27FC236}">
                <a16:creationId xmlns:a16="http://schemas.microsoft.com/office/drawing/2014/main" id="{74B3FB57-54C7-4DA8-B0C4-1962755629DB}"/>
              </a:ext>
            </a:extLst>
          </p:cNvPr>
          <p:cNvSpPr txBox="1">
            <a:spLocks/>
          </p:cNvSpPr>
          <p:nvPr/>
        </p:nvSpPr>
        <p:spPr>
          <a:xfrm>
            <a:off x="6257371" y="1423147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R</a:t>
            </a:r>
            <a:r>
              <a:rPr lang="zh-TW" altLang="en-US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59</a:t>
            </a:r>
            <a:endParaRPr lang="zh-TW" altLang="en-US" sz="1200" b="0" dirty="0">
              <a:solidFill>
                <a:srgbClr val="3B4C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0" name="Google Shape;162;p25">
            <a:extLst>
              <a:ext uri="{FF2B5EF4-FFF2-40B4-BE49-F238E27FC236}">
                <a16:creationId xmlns:a16="http://schemas.microsoft.com/office/drawing/2014/main" id="{45AA07B6-0926-4DBD-A1ED-EC8094B9A637}"/>
              </a:ext>
            </a:extLst>
          </p:cNvPr>
          <p:cNvSpPr txBox="1">
            <a:spLocks/>
          </p:cNvSpPr>
          <p:nvPr/>
        </p:nvSpPr>
        <p:spPr>
          <a:xfrm>
            <a:off x="6257371" y="1756663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G</a:t>
            </a:r>
            <a:r>
              <a:rPr lang="zh-TW" altLang="en-US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76</a:t>
            </a:r>
            <a:endParaRPr lang="zh-TW" altLang="en-US" sz="1200" b="0" dirty="0">
              <a:solidFill>
                <a:srgbClr val="3B4C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1" name="Google Shape;162;p25">
            <a:extLst>
              <a:ext uri="{FF2B5EF4-FFF2-40B4-BE49-F238E27FC236}">
                <a16:creationId xmlns:a16="http://schemas.microsoft.com/office/drawing/2014/main" id="{B37734AA-AF8F-452C-A9C1-CDB65800D2FF}"/>
              </a:ext>
            </a:extLst>
          </p:cNvPr>
          <p:cNvSpPr txBox="1">
            <a:spLocks/>
          </p:cNvSpPr>
          <p:nvPr/>
        </p:nvSpPr>
        <p:spPr>
          <a:xfrm>
            <a:off x="6257371" y="2090180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</a:t>
            </a:r>
            <a:r>
              <a:rPr lang="zh-TW" altLang="en-US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3B4C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59</a:t>
            </a:r>
            <a:endParaRPr lang="zh-TW" altLang="en-US" sz="1200" b="0" dirty="0">
              <a:solidFill>
                <a:srgbClr val="3B4C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Google Shape;162;p25">
            <a:extLst>
              <a:ext uri="{FF2B5EF4-FFF2-40B4-BE49-F238E27FC236}">
                <a16:creationId xmlns:a16="http://schemas.microsoft.com/office/drawing/2014/main" id="{FCD9C5D6-DBB3-4716-88AB-45088CA4C4BC}"/>
              </a:ext>
            </a:extLst>
          </p:cNvPr>
          <p:cNvSpPr txBox="1">
            <a:spLocks/>
          </p:cNvSpPr>
          <p:nvPr/>
        </p:nvSpPr>
        <p:spPr>
          <a:xfrm>
            <a:off x="2731434" y="3202641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R</a:t>
            </a:r>
            <a:r>
              <a:rPr lang="zh-TW" altLang="en-US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117</a:t>
            </a:r>
            <a:endParaRPr lang="zh-TW" altLang="en-US" sz="1200" b="0" dirty="0">
              <a:solidFill>
                <a:srgbClr val="75500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3" name="Google Shape;162;p25">
            <a:extLst>
              <a:ext uri="{FF2B5EF4-FFF2-40B4-BE49-F238E27FC236}">
                <a16:creationId xmlns:a16="http://schemas.microsoft.com/office/drawing/2014/main" id="{A7484209-3534-43F5-AA76-F995A04F71F9}"/>
              </a:ext>
            </a:extLst>
          </p:cNvPr>
          <p:cNvSpPr txBox="1">
            <a:spLocks/>
          </p:cNvSpPr>
          <p:nvPr/>
        </p:nvSpPr>
        <p:spPr>
          <a:xfrm>
            <a:off x="2731434" y="3536157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G</a:t>
            </a:r>
            <a:r>
              <a:rPr lang="zh-TW" altLang="en-US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80</a:t>
            </a:r>
            <a:endParaRPr lang="zh-TW" altLang="en-US" sz="1200" b="0" dirty="0">
              <a:solidFill>
                <a:srgbClr val="75500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4" name="Google Shape;162;p25">
            <a:extLst>
              <a:ext uri="{FF2B5EF4-FFF2-40B4-BE49-F238E27FC236}">
                <a16:creationId xmlns:a16="http://schemas.microsoft.com/office/drawing/2014/main" id="{A27F3EDE-2176-4549-967E-516AB0ECCF84}"/>
              </a:ext>
            </a:extLst>
          </p:cNvPr>
          <p:cNvSpPr txBox="1">
            <a:spLocks/>
          </p:cNvSpPr>
          <p:nvPr/>
        </p:nvSpPr>
        <p:spPr>
          <a:xfrm>
            <a:off x="2731434" y="3869674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</a:t>
            </a:r>
            <a:r>
              <a:rPr lang="zh-TW" altLang="en-US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7550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7</a:t>
            </a:r>
            <a:endParaRPr lang="zh-TW" altLang="en-US" sz="1200" b="0" dirty="0">
              <a:solidFill>
                <a:srgbClr val="75500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5" name="Google Shape;162;p25">
            <a:extLst>
              <a:ext uri="{FF2B5EF4-FFF2-40B4-BE49-F238E27FC236}">
                <a16:creationId xmlns:a16="http://schemas.microsoft.com/office/drawing/2014/main" id="{423C27D9-0FE7-4360-8A94-BBAFF441A06F}"/>
              </a:ext>
            </a:extLst>
          </p:cNvPr>
          <p:cNvSpPr txBox="1">
            <a:spLocks/>
          </p:cNvSpPr>
          <p:nvPr/>
        </p:nvSpPr>
        <p:spPr>
          <a:xfrm>
            <a:off x="6257371" y="3202641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R</a:t>
            </a:r>
            <a:r>
              <a:rPr lang="zh-TW" altLang="en-US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234</a:t>
            </a:r>
            <a:endParaRPr lang="zh-TW" altLang="en-US" sz="1200" b="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6" name="Google Shape;162;p25">
            <a:extLst>
              <a:ext uri="{FF2B5EF4-FFF2-40B4-BE49-F238E27FC236}">
                <a16:creationId xmlns:a16="http://schemas.microsoft.com/office/drawing/2014/main" id="{EA27EBF1-75C7-456B-A34A-87CE87750833}"/>
              </a:ext>
            </a:extLst>
          </p:cNvPr>
          <p:cNvSpPr txBox="1">
            <a:spLocks/>
          </p:cNvSpPr>
          <p:nvPr/>
        </p:nvSpPr>
        <p:spPr>
          <a:xfrm>
            <a:off x="6257371" y="3536157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G</a:t>
            </a:r>
            <a:r>
              <a:rPr lang="zh-TW" altLang="en-US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234</a:t>
            </a:r>
            <a:endParaRPr lang="zh-TW" altLang="en-US" sz="1200" b="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7" name="Google Shape;162;p25">
            <a:extLst>
              <a:ext uri="{FF2B5EF4-FFF2-40B4-BE49-F238E27FC236}">
                <a16:creationId xmlns:a16="http://schemas.microsoft.com/office/drawing/2014/main" id="{BB1A15DE-B34B-4B8E-9557-4C99CBD9B4D8}"/>
              </a:ext>
            </a:extLst>
          </p:cNvPr>
          <p:cNvSpPr txBox="1">
            <a:spLocks/>
          </p:cNvSpPr>
          <p:nvPr/>
        </p:nvSpPr>
        <p:spPr>
          <a:xfrm>
            <a:off x="6257371" y="3869674"/>
            <a:ext cx="1211636" cy="25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</a:t>
            </a:r>
            <a:r>
              <a:rPr lang="zh-TW" altLang="en-US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：</a:t>
            </a:r>
            <a:r>
              <a:rPr lang="en-US" altLang="zh-TW" sz="1200" b="0" dirty="0"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234</a:t>
            </a:r>
            <a:endParaRPr lang="zh-TW" altLang="en-US" sz="1200" b="0" dirty="0">
              <a:solidFill>
                <a:srgbClr val="EAEA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141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33980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250575" y="2081838"/>
            <a:ext cx="2026025" cy="4835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7903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主題概念</a:t>
            </a:r>
          </a:p>
        </p:txBody>
      </p:sp>
    </p:spTree>
    <p:extLst>
      <p:ext uri="{BB962C8B-B14F-4D97-AF65-F5344CB8AC3E}">
        <p14:creationId xmlns:p14="http://schemas.microsoft.com/office/powerpoint/2010/main" val="20637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55" name="Google Shape;1555;p51"/>
          <p:cNvSpPr txBox="1">
            <a:spLocks noGrp="1"/>
          </p:cNvSpPr>
          <p:nvPr>
            <p:ph type="body" idx="4294967295"/>
          </p:nvPr>
        </p:nvSpPr>
        <p:spPr>
          <a:xfrm>
            <a:off x="741551" y="2370899"/>
            <a:ext cx="4287650" cy="6580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spc="300" dirty="0">
                <a:solidFill>
                  <a:schemeClr val="bg1">
                    <a:lumMod val="6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sym typeface="Karla"/>
              </a:rPr>
              <a:t>一個讓編繩、布品、天然石手作創作者可以發表作品，並接受委託的網站。</a:t>
            </a:r>
            <a:endParaRPr sz="1400" spc="300" dirty="0">
              <a:solidFill>
                <a:schemeClr val="bg1">
                  <a:lumMod val="65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  <a:sym typeface="Karla"/>
            </a:endParaRPr>
          </a:p>
        </p:txBody>
      </p:sp>
      <p:sp>
        <p:nvSpPr>
          <p:cNvPr id="7" name="Google Shape;162;p25"/>
          <p:cNvSpPr txBox="1">
            <a:spLocks/>
          </p:cNvSpPr>
          <p:nvPr/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6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主題概念</a:t>
            </a:r>
          </a:p>
        </p:txBody>
      </p:sp>
      <p:grpSp>
        <p:nvGrpSpPr>
          <p:cNvPr id="10" name="Google Shape;701;p49"/>
          <p:cNvGrpSpPr/>
          <p:nvPr/>
        </p:nvGrpSpPr>
        <p:grpSpPr>
          <a:xfrm>
            <a:off x="6794325" y="433578"/>
            <a:ext cx="1082782" cy="1084344"/>
            <a:chOff x="5294400" y="974850"/>
            <a:chExt cx="416500" cy="417100"/>
          </a:xfrm>
        </p:grpSpPr>
        <p:sp>
          <p:nvSpPr>
            <p:cNvPr id="11" name="Google Shape;702;p4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3;p4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104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7903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209506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169;p25">
            <a:extLst>
              <a:ext uri="{FF2B5EF4-FFF2-40B4-BE49-F238E27FC236}">
                <a16:creationId xmlns:a16="http://schemas.microsoft.com/office/drawing/2014/main" id="{719F9433-512B-40A6-890C-48EA686AC538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6330950" y="2790386"/>
            <a:ext cx="642182" cy="12700"/>
          </a:xfrm>
          <a:prstGeom prst="bentConnector3">
            <a:avLst>
              <a:gd name="adj1" fmla="val 1009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174;p25">
            <a:extLst>
              <a:ext uri="{FF2B5EF4-FFF2-40B4-BE49-F238E27FC236}">
                <a16:creationId xmlns:a16="http://schemas.microsoft.com/office/drawing/2014/main" id="{52EBAF0B-A426-4664-A457-5DBD924F6538}"/>
              </a:ext>
            </a:extLst>
          </p:cNvPr>
          <p:cNvCxnSpPr/>
          <p:nvPr/>
        </p:nvCxnSpPr>
        <p:spPr>
          <a:xfrm>
            <a:off x="3892977" y="2780280"/>
            <a:ext cx="599618" cy="11415"/>
          </a:xfrm>
          <a:prstGeom prst="bentConnector3">
            <a:avLst>
              <a:gd name="adj1" fmla="val 107186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圓角矩形 130"/>
          <p:cNvSpPr/>
          <p:nvPr/>
        </p:nvSpPr>
        <p:spPr>
          <a:xfrm>
            <a:off x="7166816" y="4520428"/>
            <a:ext cx="1088916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圓角矩形 131"/>
          <p:cNvSpPr/>
          <p:nvPr/>
        </p:nvSpPr>
        <p:spPr>
          <a:xfrm>
            <a:off x="7179696" y="3957027"/>
            <a:ext cx="786947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圓角矩形 129"/>
          <p:cNvSpPr/>
          <p:nvPr/>
        </p:nvSpPr>
        <p:spPr>
          <a:xfrm>
            <a:off x="7187590" y="2622243"/>
            <a:ext cx="793386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圓角矩形 127"/>
          <p:cNvSpPr/>
          <p:nvPr/>
        </p:nvSpPr>
        <p:spPr>
          <a:xfrm>
            <a:off x="7166817" y="1414398"/>
            <a:ext cx="799826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>
            <a:off x="7173256" y="770317"/>
            <a:ext cx="778221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>
            <a:off x="4715319" y="4205563"/>
            <a:ext cx="803385" cy="330616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>
            <a:off x="4718782" y="2609182"/>
            <a:ext cx="775856" cy="330616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>
            <a:off x="4718782" y="1141957"/>
            <a:ext cx="477424" cy="330616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>
            <a:off x="2832770" y="4193877"/>
            <a:ext cx="894163" cy="3306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圓角矩形 92"/>
          <p:cNvSpPr/>
          <p:nvPr/>
        </p:nvSpPr>
        <p:spPr>
          <a:xfrm>
            <a:off x="2832770" y="2610256"/>
            <a:ext cx="788347" cy="3306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 85"/>
          <p:cNvSpPr/>
          <p:nvPr/>
        </p:nvSpPr>
        <p:spPr>
          <a:xfrm>
            <a:off x="2832771" y="1136827"/>
            <a:ext cx="487350" cy="330616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683296" y="2530273"/>
            <a:ext cx="999332" cy="51011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Google Shape;174;p25"/>
          <p:cNvCxnSpPr>
            <a:endCxn id="70" idx="2"/>
          </p:cNvCxnSpPr>
          <p:nvPr/>
        </p:nvCxnSpPr>
        <p:spPr>
          <a:xfrm>
            <a:off x="3892977" y="1296427"/>
            <a:ext cx="599618" cy="11415"/>
          </a:xfrm>
          <a:prstGeom prst="bentConnector3">
            <a:avLst>
              <a:gd name="adj1" fmla="val 107186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174;p25"/>
          <p:cNvCxnSpPr/>
          <p:nvPr/>
        </p:nvCxnSpPr>
        <p:spPr>
          <a:xfrm>
            <a:off x="3892978" y="4361339"/>
            <a:ext cx="599617" cy="19814"/>
          </a:xfrm>
          <a:prstGeom prst="bentConnector3">
            <a:avLst>
              <a:gd name="adj1" fmla="val 107187"/>
            </a:avLst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b="0" dirty="0">
              <a:solidFill>
                <a:schemeClr val="bg1">
                  <a:lumMod val="50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jf open 粉圓 1.1" panose="020F0500000000000000" pitchFamily="34" charset="-120"/>
                <a:ea typeface="jf open 粉圓 1.1" panose="020F0500000000000000" pitchFamily="34" charset="-120"/>
              </a:rPr>
              <a:t>6</a:t>
            </a:fld>
            <a:endParaRPr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64" name="Google Shape;164;p25"/>
          <p:cNvCxnSpPr>
            <a:endCxn id="166" idx="2"/>
          </p:cNvCxnSpPr>
          <p:nvPr/>
        </p:nvCxnSpPr>
        <p:spPr>
          <a:xfrm>
            <a:off x="1920875" y="2778441"/>
            <a:ext cx="699623" cy="158289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5"/>
          <p:cNvCxnSpPr>
            <a:endCxn id="168" idx="2"/>
          </p:cNvCxnSpPr>
          <p:nvPr/>
        </p:nvCxnSpPr>
        <p:spPr>
          <a:xfrm flipV="1">
            <a:off x="1920875" y="1296427"/>
            <a:ext cx="699623" cy="14820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25"/>
          <p:cNvCxnSpPr>
            <a:endCxn id="171" idx="2"/>
          </p:cNvCxnSpPr>
          <p:nvPr/>
        </p:nvCxnSpPr>
        <p:spPr>
          <a:xfrm flipV="1">
            <a:off x="5656662" y="925203"/>
            <a:ext cx="1299535" cy="4260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5"/>
          <p:cNvCxnSpPr>
            <a:endCxn id="173" idx="2"/>
          </p:cNvCxnSpPr>
          <p:nvPr/>
        </p:nvCxnSpPr>
        <p:spPr>
          <a:xfrm>
            <a:off x="5656662" y="1351272"/>
            <a:ext cx="1299535" cy="2464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9" name="Google Shape;179;p25"/>
          <p:cNvGrpSpPr/>
          <p:nvPr/>
        </p:nvGrpSpPr>
        <p:grpSpPr>
          <a:xfrm>
            <a:off x="6956197" y="765603"/>
            <a:ext cx="1356299" cy="319200"/>
            <a:chOff x="5592550" y="1018950"/>
            <a:chExt cx="1356299" cy="319200"/>
          </a:xfrm>
        </p:grpSpPr>
        <p:sp>
          <p:nvSpPr>
            <p:cNvPr id="180" name="Google Shape;180;p25"/>
            <p:cNvSpPr/>
            <p:nvPr/>
          </p:nvSpPr>
          <p:spPr>
            <a:xfrm>
              <a:off x="5791532" y="1018950"/>
              <a:ext cx="1157317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最新發布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2620498" y="1136827"/>
            <a:ext cx="1356299" cy="319200"/>
            <a:chOff x="3650050" y="1476150"/>
            <a:chExt cx="1356299" cy="319200"/>
          </a:xfrm>
        </p:grpSpPr>
        <p:sp>
          <p:nvSpPr>
            <p:cNvPr id="170" name="Google Shape;170;p25"/>
            <p:cNvSpPr/>
            <p:nvPr/>
          </p:nvSpPr>
          <p:spPr>
            <a:xfrm>
              <a:off x="3862322" y="1476150"/>
              <a:ext cx="1144027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accent3">
                      <a:lumMod val="9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前台</a:t>
              </a:r>
              <a:endParaRPr sz="1100" dirty="0">
                <a:solidFill>
                  <a:schemeClr val="accent3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sp>
        <p:nvSpPr>
          <p:cNvPr id="183" name="Google Shape;183;p25"/>
          <p:cNvSpPr/>
          <p:nvPr/>
        </p:nvSpPr>
        <p:spPr>
          <a:xfrm>
            <a:off x="476274" y="2618841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5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rPr>
              <a:t>專題網站</a:t>
            </a:r>
            <a:endParaRPr dirty="0">
              <a:solidFill>
                <a:schemeClr val="accent5">
                  <a:lumMod val="90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  <a:cs typeface="Karla"/>
              <a:sym typeface="Karla"/>
            </a:endParaRPr>
          </a:p>
        </p:txBody>
      </p:sp>
      <p:grpSp>
        <p:nvGrpSpPr>
          <p:cNvPr id="184" name="Google Shape;184;p25"/>
          <p:cNvGrpSpPr/>
          <p:nvPr/>
        </p:nvGrpSpPr>
        <p:grpSpPr>
          <a:xfrm>
            <a:off x="2620498" y="4201739"/>
            <a:ext cx="1356300" cy="319200"/>
            <a:chOff x="3650050" y="3348150"/>
            <a:chExt cx="1356300" cy="319200"/>
          </a:xfrm>
        </p:grpSpPr>
        <p:sp>
          <p:nvSpPr>
            <p:cNvPr id="175" name="Google Shape;175;p25"/>
            <p:cNvSpPr/>
            <p:nvPr/>
          </p:nvSpPr>
          <p:spPr>
            <a:xfrm>
              <a:off x="3862322" y="3348150"/>
              <a:ext cx="1144028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accent3">
                      <a:lumMod val="90000"/>
                    </a:schemeClr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管理者後台</a:t>
              </a:r>
              <a:endParaRPr sz="1100" dirty="0">
                <a:solidFill>
                  <a:schemeClr val="accent3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grpSp>
        <p:nvGrpSpPr>
          <p:cNvPr id="185" name="Google Shape;185;p25"/>
          <p:cNvGrpSpPr/>
          <p:nvPr/>
        </p:nvGrpSpPr>
        <p:grpSpPr>
          <a:xfrm>
            <a:off x="6956197" y="1429034"/>
            <a:ext cx="1349076" cy="319200"/>
            <a:chOff x="5592550" y="1909544"/>
            <a:chExt cx="1349076" cy="319200"/>
          </a:xfrm>
        </p:grpSpPr>
        <p:sp>
          <p:nvSpPr>
            <p:cNvPr id="186" name="Google Shape;186;p25"/>
            <p:cNvSpPr/>
            <p:nvPr/>
          </p:nvSpPr>
          <p:spPr>
            <a:xfrm>
              <a:off x="5803167" y="1909544"/>
              <a:ext cx="1138459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人氣委託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cxnSp>
        <p:nvCxnSpPr>
          <p:cNvPr id="16" name="直線接點 15"/>
          <p:cNvCxnSpPr/>
          <p:nvPr/>
        </p:nvCxnSpPr>
        <p:spPr>
          <a:xfrm>
            <a:off x="2262975" y="2778441"/>
            <a:ext cx="3601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Google Shape;168;p25"/>
          <p:cNvSpPr/>
          <p:nvPr/>
        </p:nvSpPr>
        <p:spPr>
          <a:xfrm>
            <a:off x="2623100" y="2689142"/>
            <a:ext cx="174000" cy="17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jf open 粉圓 1.1" panose="020F0500000000000000" pitchFamily="34" charset="-120"/>
              <a:ea typeface="jf open 粉圓 1.1" panose="020F0500000000000000" pitchFamily="34" charset="-120"/>
              <a:cs typeface="Karla"/>
              <a:sym typeface="Karla"/>
            </a:endParaRPr>
          </a:p>
        </p:txBody>
      </p:sp>
      <p:sp>
        <p:nvSpPr>
          <p:cNvPr id="50" name="Google Shape;170;p25"/>
          <p:cNvSpPr/>
          <p:nvPr/>
        </p:nvSpPr>
        <p:spPr>
          <a:xfrm>
            <a:off x="2832770" y="2616542"/>
            <a:ext cx="114663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dirty="0">
                <a:solidFill>
                  <a:schemeClr val="accent3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rPr>
              <a:t>會員後台</a:t>
            </a:r>
            <a:endParaRPr sz="1100" dirty="0">
              <a:solidFill>
                <a:schemeClr val="accent3">
                  <a:lumMod val="90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  <a:cs typeface="Karla"/>
              <a:sym typeface="Karla"/>
            </a:endParaRPr>
          </a:p>
        </p:txBody>
      </p:sp>
      <p:grpSp>
        <p:nvGrpSpPr>
          <p:cNvPr id="61" name="Google Shape;187;p25"/>
          <p:cNvGrpSpPr/>
          <p:nvPr/>
        </p:nvGrpSpPr>
        <p:grpSpPr>
          <a:xfrm>
            <a:off x="4492595" y="2615839"/>
            <a:ext cx="1356299" cy="319200"/>
            <a:chOff x="5592550" y="2890950"/>
            <a:chExt cx="1356299" cy="319200"/>
          </a:xfrm>
        </p:grpSpPr>
        <p:sp>
          <p:nvSpPr>
            <p:cNvPr id="62" name="Google Shape;188;p25"/>
            <p:cNvSpPr/>
            <p:nvPr/>
          </p:nvSpPr>
          <p:spPr>
            <a:xfrm>
              <a:off x="5830848" y="2890950"/>
              <a:ext cx="1118001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個人頁面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63" name="Google Shape;176;p25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grpSp>
        <p:nvGrpSpPr>
          <p:cNvPr id="68" name="Google Shape;181;p25"/>
          <p:cNvGrpSpPr/>
          <p:nvPr/>
        </p:nvGrpSpPr>
        <p:grpSpPr>
          <a:xfrm>
            <a:off x="4492595" y="1148242"/>
            <a:ext cx="1356299" cy="319200"/>
            <a:chOff x="3650050" y="1476150"/>
            <a:chExt cx="1356299" cy="319200"/>
          </a:xfrm>
        </p:grpSpPr>
        <p:sp>
          <p:nvSpPr>
            <p:cNvPr id="69" name="Google Shape;170;p25"/>
            <p:cNvSpPr/>
            <p:nvPr/>
          </p:nvSpPr>
          <p:spPr>
            <a:xfrm>
              <a:off x="3872775" y="1476150"/>
              <a:ext cx="1133574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首頁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70" name="Google Shape;168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9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cxnSp>
        <p:nvCxnSpPr>
          <p:cNvPr id="102" name="Google Shape;169;p25"/>
          <p:cNvCxnSpPr>
            <a:cxnSpLocks/>
            <a:endCxn id="91" idx="2"/>
          </p:cNvCxnSpPr>
          <p:nvPr/>
        </p:nvCxnSpPr>
        <p:spPr>
          <a:xfrm flipV="1">
            <a:off x="5670995" y="2279207"/>
            <a:ext cx="1302137" cy="50674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72;p25"/>
          <p:cNvCxnSpPr>
            <a:cxnSpLocks/>
            <a:endCxn id="83" idx="2"/>
          </p:cNvCxnSpPr>
          <p:nvPr/>
        </p:nvCxnSpPr>
        <p:spPr>
          <a:xfrm>
            <a:off x="5670995" y="2783840"/>
            <a:ext cx="1308576" cy="5299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" name="Google Shape;179;p25"/>
          <p:cNvGrpSpPr/>
          <p:nvPr/>
        </p:nvGrpSpPr>
        <p:grpSpPr>
          <a:xfrm>
            <a:off x="6973132" y="2630786"/>
            <a:ext cx="1356300" cy="319200"/>
            <a:chOff x="5592550" y="1018950"/>
            <a:chExt cx="1356300" cy="319200"/>
          </a:xfrm>
        </p:grpSpPr>
        <p:sp>
          <p:nvSpPr>
            <p:cNvPr id="105" name="Google Shape;180;p25"/>
            <p:cNvSpPr/>
            <p:nvPr/>
          </p:nvSpPr>
          <p:spPr>
            <a:xfrm>
              <a:off x="5813448" y="1018950"/>
              <a:ext cx="1135402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委託紀錄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06" name="Google Shape;171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cxnSp>
        <p:nvCxnSpPr>
          <p:cNvPr id="115" name="Google Shape;169;p25"/>
          <p:cNvCxnSpPr>
            <a:endCxn id="119" idx="2"/>
          </p:cNvCxnSpPr>
          <p:nvPr/>
        </p:nvCxnSpPr>
        <p:spPr>
          <a:xfrm flipV="1">
            <a:off x="5656662" y="4131989"/>
            <a:ext cx="1299535" cy="2254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72;p25"/>
          <p:cNvCxnSpPr>
            <a:endCxn id="122" idx="2"/>
          </p:cNvCxnSpPr>
          <p:nvPr/>
        </p:nvCxnSpPr>
        <p:spPr>
          <a:xfrm>
            <a:off x="5656662" y="4357396"/>
            <a:ext cx="1299535" cy="3124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7" name="Google Shape;179;p25"/>
          <p:cNvGrpSpPr/>
          <p:nvPr/>
        </p:nvGrpSpPr>
        <p:grpSpPr>
          <a:xfrm>
            <a:off x="6956197" y="3972389"/>
            <a:ext cx="1356299" cy="319200"/>
            <a:chOff x="5592550" y="1018950"/>
            <a:chExt cx="1356299" cy="319200"/>
          </a:xfrm>
        </p:grpSpPr>
        <p:sp>
          <p:nvSpPr>
            <p:cNvPr id="118" name="Google Shape;180;p25"/>
            <p:cNvSpPr/>
            <p:nvPr/>
          </p:nvSpPr>
          <p:spPr>
            <a:xfrm>
              <a:off x="5816050" y="1018950"/>
              <a:ext cx="1132799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會員管理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19" name="Google Shape;171;p25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grpSp>
        <p:nvGrpSpPr>
          <p:cNvPr id="120" name="Google Shape;185;p25"/>
          <p:cNvGrpSpPr/>
          <p:nvPr/>
        </p:nvGrpSpPr>
        <p:grpSpPr>
          <a:xfrm>
            <a:off x="6956197" y="4524902"/>
            <a:ext cx="1356300" cy="319200"/>
            <a:chOff x="5592550" y="1933350"/>
            <a:chExt cx="1356300" cy="319200"/>
          </a:xfrm>
        </p:grpSpPr>
        <p:sp>
          <p:nvSpPr>
            <p:cNvPr id="121" name="Google Shape;186;p25"/>
            <p:cNvSpPr/>
            <p:nvPr/>
          </p:nvSpPr>
          <p:spPr>
            <a:xfrm>
              <a:off x="5816050" y="1933350"/>
              <a:ext cx="1132800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上架商品管理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22" name="Google Shape;173;p25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grpSp>
        <p:nvGrpSpPr>
          <p:cNvPr id="123" name="Google Shape;181;p25"/>
          <p:cNvGrpSpPr/>
          <p:nvPr/>
        </p:nvGrpSpPr>
        <p:grpSpPr>
          <a:xfrm>
            <a:off x="4492595" y="4217704"/>
            <a:ext cx="1356300" cy="319200"/>
            <a:chOff x="3650050" y="1476150"/>
            <a:chExt cx="1356300" cy="319200"/>
          </a:xfrm>
        </p:grpSpPr>
        <p:sp>
          <p:nvSpPr>
            <p:cNvPr id="124" name="Google Shape;170;p25"/>
            <p:cNvSpPr/>
            <p:nvPr/>
          </p:nvSpPr>
          <p:spPr>
            <a:xfrm>
              <a:off x="3865554" y="1476150"/>
              <a:ext cx="1140796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前台管理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125" name="Google Shape;168;p25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sp>
        <p:nvSpPr>
          <p:cNvPr id="80" name="圓角矩形 129">
            <a:extLst>
              <a:ext uri="{FF2B5EF4-FFF2-40B4-BE49-F238E27FC236}">
                <a16:creationId xmlns:a16="http://schemas.microsoft.com/office/drawing/2014/main" id="{A0704F29-3EDA-4CB1-847B-0C61D7A198FE}"/>
              </a:ext>
            </a:extLst>
          </p:cNvPr>
          <p:cNvSpPr/>
          <p:nvPr/>
        </p:nvSpPr>
        <p:spPr>
          <a:xfrm>
            <a:off x="7194029" y="3145656"/>
            <a:ext cx="793386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1" name="Google Shape;179;p25">
            <a:extLst>
              <a:ext uri="{FF2B5EF4-FFF2-40B4-BE49-F238E27FC236}">
                <a16:creationId xmlns:a16="http://schemas.microsoft.com/office/drawing/2014/main" id="{E60D3CF6-4BEE-4DC2-A2CD-0C1B92E16713}"/>
              </a:ext>
            </a:extLst>
          </p:cNvPr>
          <p:cNvGrpSpPr/>
          <p:nvPr/>
        </p:nvGrpSpPr>
        <p:grpSpPr>
          <a:xfrm>
            <a:off x="6979571" y="3154199"/>
            <a:ext cx="1356300" cy="319200"/>
            <a:chOff x="5592550" y="1018950"/>
            <a:chExt cx="1356300" cy="319200"/>
          </a:xfrm>
        </p:grpSpPr>
        <p:sp>
          <p:nvSpPr>
            <p:cNvPr id="82" name="Google Shape;180;p25">
              <a:extLst>
                <a:ext uri="{FF2B5EF4-FFF2-40B4-BE49-F238E27FC236}">
                  <a16:creationId xmlns:a16="http://schemas.microsoft.com/office/drawing/2014/main" id="{B0E5F560-098F-4C5A-9ED6-5B179AC78909}"/>
                </a:ext>
              </a:extLst>
            </p:cNvPr>
            <p:cNvSpPr/>
            <p:nvPr/>
          </p:nvSpPr>
          <p:spPr>
            <a:xfrm>
              <a:off x="5813448" y="1018950"/>
              <a:ext cx="1135402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評價紀錄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83" name="Google Shape;171;p25">
              <a:extLst>
                <a:ext uri="{FF2B5EF4-FFF2-40B4-BE49-F238E27FC236}">
                  <a16:creationId xmlns:a16="http://schemas.microsoft.com/office/drawing/2014/main" id="{C4E93286-1EAD-43BE-B607-94BDA3844C31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  <p:sp>
        <p:nvSpPr>
          <p:cNvPr id="87" name="圓角矩形 129">
            <a:extLst>
              <a:ext uri="{FF2B5EF4-FFF2-40B4-BE49-F238E27FC236}">
                <a16:creationId xmlns:a16="http://schemas.microsoft.com/office/drawing/2014/main" id="{F6371904-B792-4917-8438-B82BAE86D5B2}"/>
              </a:ext>
            </a:extLst>
          </p:cNvPr>
          <p:cNvSpPr/>
          <p:nvPr/>
        </p:nvSpPr>
        <p:spPr>
          <a:xfrm>
            <a:off x="7187590" y="2111064"/>
            <a:ext cx="793386" cy="330616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8" name="Google Shape;179;p25">
            <a:extLst>
              <a:ext uri="{FF2B5EF4-FFF2-40B4-BE49-F238E27FC236}">
                <a16:creationId xmlns:a16="http://schemas.microsoft.com/office/drawing/2014/main" id="{6999A9CD-A7F1-44DE-A8B3-ED661C2D509C}"/>
              </a:ext>
            </a:extLst>
          </p:cNvPr>
          <p:cNvGrpSpPr/>
          <p:nvPr/>
        </p:nvGrpSpPr>
        <p:grpSpPr>
          <a:xfrm>
            <a:off x="6973132" y="2119607"/>
            <a:ext cx="1356300" cy="319200"/>
            <a:chOff x="5592550" y="1018950"/>
            <a:chExt cx="1356300" cy="319200"/>
          </a:xfrm>
        </p:grpSpPr>
        <p:sp>
          <p:nvSpPr>
            <p:cNvPr id="90" name="Google Shape;180;p25">
              <a:extLst>
                <a:ext uri="{FF2B5EF4-FFF2-40B4-BE49-F238E27FC236}">
                  <a16:creationId xmlns:a16="http://schemas.microsoft.com/office/drawing/2014/main" id="{BD062725-CE59-4EED-8837-CF5D7CE7E9CC}"/>
                </a:ext>
              </a:extLst>
            </p:cNvPr>
            <p:cNvSpPr/>
            <p:nvPr/>
          </p:nvSpPr>
          <p:spPr>
            <a:xfrm>
              <a:off x="5813448" y="1018950"/>
              <a:ext cx="1135402" cy="319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dirty="0">
                  <a:solidFill>
                    <a:schemeClr val="bg1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  <a:cs typeface="Karla"/>
                  <a:sym typeface="Karla"/>
                </a:rPr>
                <a:t>商品列表</a:t>
              </a:r>
              <a:endParaRPr sz="11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  <p:sp>
          <p:nvSpPr>
            <p:cNvPr id="91" name="Google Shape;171;p25">
              <a:extLst>
                <a:ext uri="{FF2B5EF4-FFF2-40B4-BE49-F238E27FC236}">
                  <a16:creationId xmlns:a16="http://schemas.microsoft.com/office/drawing/2014/main" id="{4D4A3F37-B178-4837-A0B2-EEF3F34AE705}"/>
                </a:ext>
              </a:extLst>
            </p:cNvPr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790700" y="2464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7576198" y="16940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5378575" y="6440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6447541" y="23682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770846" y="21454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5147492" y="902595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dirty="0"/>
          </a:p>
        </p:txBody>
      </p:sp>
      <p:sp>
        <p:nvSpPr>
          <p:cNvPr id="58" name="Google Shape;162;p25"/>
          <p:cNvSpPr txBox="1">
            <a:spLocks/>
          </p:cNvSpPr>
          <p:nvPr/>
        </p:nvSpPr>
        <p:spPr>
          <a:xfrm>
            <a:off x="2966500" y="1863980"/>
            <a:ext cx="2824200" cy="1274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畫面構想</a:t>
            </a:r>
            <a:endParaRPr lang="en-US" altLang="zh-TW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</a:p>
        </p:txBody>
      </p:sp>
    </p:spTree>
    <p:extLst>
      <p:ext uri="{BB962C8B-B14F-4D97-AF65-F5344CB8AC3E}">
        <p14:creationId xmlns:p14="http://schemas.microsoft.com/office/powerpoint/2010/main" val="328885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4" name="Google Shape;162;p25"/>
          <p:cNvSpPr txBox="1">
            <a:spLocks/>
          </p:cNvSpPr>
          <p:nvPr/>
        </p:nvSpPr>
        <p:spPr>
          <a:xfrm>
            <a:off x="254916" y="156547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</a:p>
        </p:txBody>
      </p:sp>
      <p:sp>
        <p:nvSpPr>
          <p:cNvPr id="8" name="Google Shape;162;p25">
            <a:extLst>
              <a:ext uri="{FF2B5EF4-FFF2-40B4-BE49-F238E27FC236}">
                <a16:creationId xmlns:a16="http://schemas.microsoft.com/office/drawing/2014/main" id="{501C5199-ABD9-4461-8379-22F8102C1369}"/>
              </a:ext>
            </a:extLst>
          </p:cNvPr>
          <p:cNvSpPr txBox="1">
            <a:spLocks/>
          </p:cNvSpPr>
          <p:nvPr/>
        </p:nvSpPr>
        <p:spPr>
          <a:xfrm>
            <a:off x="4443676" y="1741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249927" y="617947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最新發布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人氣委託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620F07-CE52-4B41-BB29-F688E935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32" y="156547"/>
            <a:ext cx="2707992" cy="495591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B5C177-E1A5-4851-833D-8F2A5543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37" y="150161"/>
            <a:ext cx="2707992" cy="49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0" name="Google Shape;162;p25">
            <a:extLst>
              <a:ext uri="{FF2B5EF4-FFF2-40B4-BE49-F238E27FC236}">
                <a16:creationId xmlns:a16="http://schemas.microsoft.com/office/drawing/2014/main" id="{BEA7129C-8DB5-49AB-8493-18B25A6DACD6}"/>
              </a:ext>
            </a:extLst>
          </p:cNvPr>
          <p:cNvSpPr txBox="1">
            <a:spLocks/>
          </p:cNvSpPr>
          <p:nvPr/>
        </p:nvSpPr>
        <p:spPr>
          <a:xfrm>
            <a:off x="68583" y="617947"/>
            <a:ext cx="121163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使用說明</a:t>
            </a:r>
          </a:p>
        </p:txBody>
      </p: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FE2C94C6-CF8E-4F8F-BE8F-680B90E58EB3}"/>
              </a:ext>
            </a:extLst>
          </p:cNvPr>
          <p:cNvSpPr txBox="1">
            <a:spLocks/>
          </p:cNvSpPr>
          <p:nvPr/>
        </p:nvSpPr>
        <p:spPr>
          <a:xfrm>
            <a:off x="4438687" y="635596"/>
            <a:ext cx="1030291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r"/>
            <a:r>
              <a:rPr lang="zh-TW" altLang="en-US" sz="1400" b="0" dirty="0">
                <a:solidFill>
                  <a:schemeClr val="bg1">
                    <a:lumMod val="50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620F07-CE52-4B41-BB29-F688E935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13021" y="1140118"/>
            <a:ext cx="3127503" cy="345177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B5C177-E1A5-4851-833D-8F2A5543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7126" y="870714"/>
            <a:ext cx="3127503" cy="40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4245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203</Words>
  <Application>Microsoft Office PowerPoint</Application>
  <PresentationFormat>如螢幕大小 (16:9)</PresentationFormat>
  <Paragraphs>87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Encode Sans Semi Condensed</vt:lpstr>
      <vt:lpstr>jf open 粉圓 1.1</vt:lpstr>
      <vt:lpstr>Arial</vt:lpstr>
      <vt:lpstr>Calibri</vt:lpstr>
      <vt:lpstr>Karla</vt:lpstr>
      <vt:lpstr>Iden template</vt:lpstr>
      <vt:lpstr>前端網頁設計報告</vt:lpstr>
      <vt:lpstr>PowerPoint 簡報</vt:lpstr>
      <vt:lpstr>PowerPoint 簡報</vt:lpstr>
      <vt:lpstr>PowerPoint 簡報</vt:lpstr>
      <vt:lpstr>PowerPoint 簡報</vt:lpstr>
      <vt:lpstr>網站架構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前端網頁設計報告</dc:title>
  <cp:lastModifiedBy>886928789768</cp:lastModifiedBy>
  <cp:revision>49</cp:revision>
  <dcterms:modified xsi:type="dcterms:W3CDTF">2022-07-19T15:41:23Z</dcterms:modified>
</cp:coreProperties>
</file>